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96" r:id="rId6"/>
    <p:sldId id="299" r:id="rId7"/>
    <p:sldId id="297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8" r:id="rId19"/>
    <p:sldId id="300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obster Regular" panose="00000500000000000000" pitchFamily="2" charset="0"/>
      <p:regular r:id="rId26"/>
    </p:embeddedFont>
    <p:embeddedFont>
      <p:font typeface="Moontime" panose="020B0604020202020204" charset="0"/>
      <p:regular r:id="rId27"/>
    </p:embeddedFont>
    <p:embeddedFont>
      <p:font typeface="Philosopher" panose="00000500000000000000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22" autoAdjust="0"/>
  </p:normalViewPr>
  <p:slideViewPr>
    <p:cSldViewPr>
      <p:cViewPr varScale="1">
        <p:scale>
          <a:sx n="50" d="100"/>
          <a:sy n="50" d="100"/>
        </p:scale>
        <p:origin x="1085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1256" y="-2019300"/>
            <a:ext cx="13902753" cy="13381400"/>
          </a:xfrm>
          <a:custGeom>
            <a:avLst/>
            <a:gdLst/>
            <a:ahLst/>
            <a:cxnLst/>
            <a:rect l="l" t="t" r="r" b="b"/>
            <a:pathLst>
              <a:path w="13902753" h="13381400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85231" y="2651798"/>
            <a:ext cx="10317538" cy="386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Angular Shoes Blockchain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22411" y="6771872"/>
            <a:ext cx="8381379" cy="332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000" spc="780" dirty="0">
                <a:solidFill>
                  <a:srgbClr val="22423D"/>
                </a:solidFill>
                <a:latin typeface="Lobster Regular" panose="00000500000000000000" pitchFamily="2" charset="0"/>
                <a:cs typeface="Arial" panose="020B0604020202020204" pitchFamily="34" charset="0"/>
              </a:rPr>
              <a:t>- Phan Văn </a:t>
            </a:r>
            <a:r>
              <a:rPr lang="en-US" sz="4000" spc="780" dirty="0" err="1">
                <a:solidFill>
                  <a:srgbClr val="22423D"/>
                </a:solidFill>
                <a:latin typeface="Lobster Regular" panose="00000500000000000000" pitchFamily="2" charset="0"/>
                <a:cs typeface="Arial" panose="020B0604020202020204" pitchFamily="34" charset="0"/>
              </a:rPr>
              <a:t>Bằng</a:t>
            </a:r>
            <a:r>
              <a:rPr lang="en-US" sz="4000" spc="780" dirty="0">
                <a:solidFill>
                  <a:srgbClr val="22423D"/>
                </a:solidFill>
                <a:latin typeface="Lobster Regular" panose="00000500000000000000" pitchFamily="2" charset="0"/>
                <a:cs typeface="Arial" panose="020B0604020202020204" pitchFamily="34" charset="0"/>
              </a:rPr>
              <a:t> –</a:t>
            </a:r>
          </a:p>
          <a:p>
            <a:pPr algn="ctr">
              <a:lnSpc>
                <a:spcPts val="6580"/>
              </a:lnSpc>
            </a:pPr>
            <a:r>
              <a:rPr lang="en-US" sz="4000" spc="780" dirty="0">
                <a:solidFill>
                  <a:srgbClr val="22423D"/>
                </a:solidFill>
                <a:latin typeface="Lobster Regular" panose="00000500000000000000" pitchFamily="2" charset="0"/>
                <a:cs typeface="Arial" panose="020B0604020202020204" pitchFamily="34" charset="0"/>
              </a:rPr>
              <a:t>- Phan Văn Lai –</a:t>
            </a:r>
          </a:p>
          <a:p>
            <a:pPr algn="ctr">
              <a:lnSpc>
                <a:spcPts val="6580"/>
              </a:lnSpc>
            </a:pPr>
            <a:r>
              <a:rPr lang="en-US" sz="4000" spc="780" dirty="0">
                <a:solidFill>
                  <a:srgbClr val="22423D"/>
                </a:solidFill>
                <a:latin typeface="Lobster Regular" panose="00000500000000000000" pitchFamily="2" charset="0"/>
                <a:cs typeface="Arial" panose="020B0604020202020204" pitchFamily="34" charset="0"/>
              </a:rPr>
              <a:t>- Lê Văn </a:t>
            </a:r>
            <a:r>
              <a:rPr lang="en-US" sz="4000" spc="780" dirty="0" err="1">
                <a:solidFill>
                  <a:srgbClr val="22423D"/>
                </a:solidFill>
                <a:latin typeface="Lobster Regular" panose="00000500000000000000" pitchFamily="2" charset="0"/>
                <a:cs typeface="Arial" panose="020B0604020202020204" pitchFamily="34" charset="0"/>
              </a:rPr>
              <a:t>Phước</a:t>
            </a:r>
            <a:r>
              <a:rPr lang="en-US" sz="4000" spc="780" dirty="0">
                <a:solidFill>
                  <a:srgbClr val="22423D"/>
                </a:solidFill>
                <a:latin typeface="Lobster Regular" panose="00000500000000000000" pitchFamily="2" charset="0"/>
                <a:cs typeface="Arial" panose="020B0604020202020204" pitchFamily="34" charset="0"/>
              </a:rPr>
              <a:t> –</a:t>
            </a:r>
          </a:p>
          <a:p>
            <a:pPr algn="ctr">
              <a:lnSpc>
                <a:spcPts val="6580"/>
              </a:lnSpc>
            </a:pPr>
            <a:endParaRPr lang="en-US" sz="4000" spc="780" dirty="0">
              <a:solidFill>
                <a:srgbClr val="22423D"/>
              </a:solidFill>
              <a:latin typeface="Lobster Regular" panose="00000500000000000000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25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  <a:p>
            <a:pPr>
              <a:lnSpc>
                <a:spcPts val="9320"/>
              </a:lnSpc>
            </a:pP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1F79E-A2B1-45C6-560B-D72D55751B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0952" y="2870833"/>
            <a:ext cx="10486095" cy="698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8861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25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  <a:p>
            <a:pPr>
              <a:lnSpc>
                <a:spcPts val="9320"/>
              </a:lnSpc>
            </a:pP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D3E2A-CA38-C98A-D007-E921691881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4193" y="2970385"/>
            <a:ext cx="11159613" cy="6944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416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25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  <a:p>
            <a:pPr>
              <a:lnSpc>
                <a:spcPts val="9320"/>
              </a:lnSpc>
            </a:pP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59F615-C2EB-45A2-E182-CFDD071022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166" y="3029367"/>
            <a:ext cx="14631668" cy="6965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893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25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  <a:p>
            <a:pPr>
              <a:lnSpc>
                <a:spcPts val="9320"/>
              </a:lnSpc>
            </a:pP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0C4A4-548B-21DB-0C3B-724581633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166" y="3025557"/>
            <a:ext cx="14631668" cy="6972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3607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25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  <a:p>
            <a:pPr>
              <a:lnSpc>
                <a:spcPts val="9320"/>
              </a:lnSpc>
            </a:pP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69135-2A3E-BB6B-890B-9E043E675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166" y="3162300"/>
            <a:ext cx="14631668" cy="698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654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25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  <a:p>
            <a:pPr>
              <a:lnSpc>
                <a:spcPts val="9320"/>
              </a:lnSpc>
            </a:pP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B01263-34A3-E21D-11B4-BDCE7E86F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166" y="3162300"/>
            <a:ext cx="14631668" cy="698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424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25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  <a:p>
            <a:pPr>
              <a:lnSpc>
                <a:spcPts val="9320"/>
              </a:lnSpc>
            </a:pP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62FE0-5C1C-74FD-4B3F-E884D510C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166" y="3162300"/>
            <a:ext cx="14631668" cy="6980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72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25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  <a:p>
            <a:pPr>
              <a:lnSpc>
                <a:spcPts val="9320"/>
              </a:lnSpc>
            </a:pP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8C25A-7D9B-8555-3C7D-0598F92C82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166" y="3025557"/>
            <a:ext cx="14631668" cy="6972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7222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202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89957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32469" y="-1406956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74281" y="1720336"/>
            <a:ext cx="5429703" cy="132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Conclusion</a:t>
            </a: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43575" y="4161900"/>
            <a:ext cx="5953538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b="1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ĐÃ</a:t>
            </a:r>
            <a:r>
              <a:rPr lang="en-US" sz="2999" b="1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b="1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LÀM</a:t>
            </a:r>
            <a:endParaRPr lang="en-US" sz="2999" b="1" spc="497" dirty="0">
              <a:solidFill>
                <a:srgbClr val="22423D"/>
              </a:solidFill>
              <a:latin typeface="Philosopher" panose="000005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82821" y="4161900"/>
            <a:ext cx="5953538" cy="44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b="1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CHƯA</a:t>
            </a:r>
            <a:r>
              <a:rPr lang="en-US" sz="2999" b="1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b="1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LÀM</a:t>
            </a:r>
            <a:endParaRPr lang="en-US" sz="2999" b="1" spc="497" dirty="0">
              <a:solidFill>
                <a:srgbClr val="22423D"/>
              </a:solidFill>
              <a:latin typeface="Philosopher" panose="00000500000000000000" pitchFamily="2" charset="0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23E2D9A-8714-27D7-2F09-5D48648D01AE}"/>
              </a:ext>
            </a:extLst>
          </p:cNvPr>
          <p:cNvSpPr txBox="1"/>
          <p:nvPr/>
        </p:nvSpPr>
        <p:spPr>
          <a:xfrm>
            <a:off x="9601821" y="5050845"/>
            <a:ext cx="8381379" cy="262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ct val="200000"/>
              </a:lnSpc>
              <a:buFont typeface="Arial"/>
              <a:buChar char="•"/>
            </a:pPr>
            <a:r>
              <a:rPr lang="en-US" sz="3000" spc="780" dirty="0">
                <a:solidFill>
                  <a:srgbClr val="22423D"/>
                </a:solidFill>
                <a:latin typeface="Philosopher" panose="00000500000000000000" pitchFamily="2" charset="0"/>
              </a:rPr>
              <a:t>Edit shoes</a:t>
            </a:r>
          </a:p>
          <a:p>
            <a:pPr marL="1014732" lvl="1" indent="-507366">
              <a:lnSpc>
                <a:spcPct val="200000"/>
              </a:lnSpc>
              <a:buFont typeface="Arial"/>
              <a:buChar char="•"/>
            </a:pPr>
            <a:r>
              <a:rPr lang="en-US" sz="3000" spc="780" dirty="0">
                <a:solidFill>
                  <a:srgbClr val="22423D"/>
                </a:solidFill>
                <a:latin typeface="Philosopher" panose="00000500000000000000" pitchFamily="2" charset="0"/>
              </a:rPr>
              <a:t>Delete shoes</a:t>
            </a:r>
          </a:p>
          <a:p>
            <a:pPr marL="1014732" lvl="1" indent="-507366">
              <a:lnSpc>
                <a:spcPct val="200000"/>
              </a:lnSpc>
              <a:buFont typeface="Arial"/>
              <a:buChar char="•"/>
            </a:pPr>
            <a:r>
              <a:rPr lang="en-US" sz="3000" spc="780" dirty="0">
                <a:solidFill>
                  <a:srgbClr val="22423D"/>
                </a:solidFill>
                <a:latin typeface="Philosopher" panose="00000500000000000000" pitchFamily="2" charset="0"/>
              </a:rPr>
              <a:t>History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674F473E-6C71-599E-6017-F0F57AFA3EAE}"/>
              </a:ext>
            </a:extLst>
          </p:cNvPr>
          <p:cNvSpPr txBox="1"/>
          <p:nvPr/>
        </p:nvSpPr>
        <p:spPr>
          <a:xfrm>
            <a:off x="1524000" y="5050845"/>
            <a:ext cx="8381379" cy="4476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ct val="200000"/>
              </a:lnSpc>
              <a:buFont typeface="Arial"/>
              <a:buChar char="•"/>
            </a:pPr>
            <a:r>
              <a:rPr lang="en-US" sz="3000" spc="780" dirty="0">
                <a:solidFill>
                  <a:srgbClr val="22423D"/>
                </a:solidFill>
                <a:latin typeface="Philosopher" panose="00000500000000000000" pitchFamily="2" charset="0"/>
              </a:rPr>
              <a:t>Login</a:t>
            </a:r>
          </a:p>
          <a:p>
            <a:pPr marL="1014732" lvl="1" indent="-507366">
              <a:lnSpc>
                <a:spcPct val="200000"/>
              </a:lnSpc>
              <a:buFont typeface="Arial"/>
              <a:buChar char="•"/>
            </a:pPr>
            <a:r>
              <a:rPr lang="en-US" sz="3000" spc="780" dirty="0">
                <a:solidFill>
                  <a:srgbClr val="22423D"/>
                </a:solidFill>
                <a:latin typeface="Philosopher" panose="00000500000000000000" pitchFamily="2" charset="0"/>
              </a:rPr>
              <a:t>Admin dashboard</a:t>
            </a:r>
          </a:p>
          <a:p>
            <a:pPr marL="1014732" lvl="1" indent="-507366">
              <a:lnSpc>
                <a:spcPct val="200000"/>
              </a:lnSpc>
              <a:buFont typeface="Arial"/>
              <a:buChar char="•"/>
            </a:pPr>
            <a:r>
              <a:rPr lang="en-US" sz="3000" spc="780" dirty="0">
                <a:solidFill>
                  <a:srgbClr val="22423D"/>
                </a:solidFill>
                <a:latin typeface="Philosopher" panose="00000500000000000000" pitchFamily="2" charset="0"/>
              </a:rPr>
              <a:t>View shoes (blockchain)</a:t>
            </a:r>
          </a:p>
          <a:p>
            <a:pPr marL="1014732" lvl="1" indent="-507366">
              <a:lnSpc>
                <a:spcPct val="200000"/>
              </a:lnSpc>
              <a:buFont typeface="Arial"/>
              <a:buChar char="•"/>
            </a:pPr>
            <a:r>
              <a:rPr lang="en-US" sz="3000" spc="780" dirty="0">
                <a:solidFill>
                  <a:srgbClr val="22423D"/>
                </a:solidFill>
                <a:latin typeface="Philosopher" panose="00000500000000000000" pitchFamily="2" charset="0"/>
              </a:rPr>
              <a:t>Add shoes (payment)</a:t>
            </a:r>
          </a:p>
          <a:p>
            <a:pPr marL="507366" lvl="1">
              <a:lnSpc>
                <a:spcPct val="200000"/>
              </a:lnSpc>
            </a:pPr>
            <a:endParaRPr lang="en-US" sz="3000" spc="780" dirty="0">
              <a:solidFill>
                <a:srgbClr val="22423D"/>
              </a:solidFill>
              <a:latin typeface="Philosop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581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99324" y="-2500429"/>
            <a:ext cx="5452110" cy="8229600"/>
          </a:xfrm>
          <a:custGeom>
            <a:avLst/>
            <a:gdLst/>
            <a:ahLst/>
            <a:cxnLst/>
            <a:rect l="l" t="t" r="r" b="b"/>
            <a:pathLst>
              <a:path w="5452110" h="822960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31147" y="72205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51537" y="5223963"/>
            <a:ext cx="5819421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534400" y="3168600"/>
            <a:ext cx="8381379" cy="394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 algn="just">
              <a:lnSpc>
                <a:spcPts val="7943"/>
              </a:lnSpc>
              <a:buFont typeface="Arial"/>
              <a:buChar char="•"/>
            </a:pPr>
            <a:r>
              <a:rPr lang="en-US" sz="4700" spc="780" dirty="0">
                <a:solidFill>
                  <a:srgbClr val="22423D"/>
                </a:solidFill>
                <a:latin typeface="Lobster Regular" panose="00000500000000000000" pitchFamily="2" charset="0"/>
              </a:rPr>
              <a:t>Introduction</a:t>
            </a:r>
          </a:p>
          <a:p>
            <a:pPr marL="1014732" lvl="1" indent="-507366" algn="just">
              <a:lnSpc>
                <a:spcPts val="7943"/>
              </a:lnSpc>
              <a:buFont typeface="Arial"/>
              <a:buChar char="•"/>
            </a:pPr>
            <a:r>
              <a:rPr lang="en-US" sz="4700" spc="780" dirty="0">
                <a:solidFill>
                  <a:srgbClr val="22423D"/>
                </a:solidFill>
                <a:latin typeface="Lobster Regular" panose="00000500000000000000" pitchFamily="2" charset="0"/>
              </a:rPr>
              <a:t>Functions</a:t>
            </a:r>
          </a:p>
          <a:p>
            <a:pPr marL="1014732" lvl="1" indent="-507366" algn="just">
              <a:lnSpc>
                <a:spcPts val="7943"/>
              </a:lnSpc>
              <a:buFont typeface="Arial"/>
              <a:buChar char="•"/>
            </a:pPr>
            <a:r>
              <a:rPr lang="en-US" sz="4700" spc="780" dirty="0">
                <a:solidFill>
                  <a:srgbClr val="22423D"/>
                </a:solidFill>
                <a:latin typeface="Lobster Regular" panose="00000500000000000000" pitchFamily="2" charset="0"/>
              </a:rPr>
              <a:t>Images Demo</a:t>
            </a:r>
          </a:p>
          <a:p>
            <a:pPr marL="1014732" lvl="1" indent="-507366" algn="just">
              <a:lnSpc>
                <a:spcPts val="7943"/>
              </a:lnSpc>
              <a:buFont typeface="Arial"/>
              <a:buChar char="•"/>
            </a:pPr>
            <a:r>
              <a:rPr lang="en-US" sz="4700" spc="780" dirty="0">
                <a:solidFill>
                  <a:srgbClr val="22423D"/>
                </a:solidFill>
                <a:latin typeface="Lobster Regular" panose="00000500000000000000" pitchFamily="2" charset="0"/>
              </a:rPr>
              <a:t>Conclusion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1045422" y="7030042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2172" y="-668293"/>
            <a:ext cx="2446436" cy="4114800"/>
          </a:xfrm>
          <a:custGeom>
            <a:avLst/>
            <a:gdLst/>
            <a:ahLst/>
            <a:cxnLst/>
            <a:rect l="l" t="t" r="r" b="b"/>
            <a:pathLst>
              <a:path w="2446436" h="4114800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864009" y="6950278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93156" y="-403679"/>
            <a:ext cx="11009614" cy="10362799"/>
          </a:xfrm>
          <a:custGeom>
            <a:avLst/>
            <a:gdLst/>
            <a:ahLst/>
            <a:cxnLst/>
            <a:rect l="l" t="t" r="r" b="b"/>
            <a:pathLst>
              <a:path w="11009614" h="10362799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85231" y="4362956"/>
            <a:ext cx="10317538" cy="2646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98419" y="1792536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199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557230" y="6765405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81827" y="2778208"/>
            <a:ext cx="9024973" cy="376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49"/>
              </a:lnSpc>
            </a:pP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Đề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tài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này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sử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dụng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blockchain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để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thêm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các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loại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giày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khác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nhau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.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Sử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dụng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Angular framework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để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tạo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website,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sử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dụng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Ganache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để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tạo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Ether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giả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cho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việc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test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các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giao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dịch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(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tạo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giày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)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và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tương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tác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với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blockchain,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sử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dụng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IPFS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để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lưu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dữ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liệu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,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đồng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thời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cũng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sử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dụng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Metamark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để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quản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lý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ví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và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các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giao</a:t>
            </a:r>
            <a:r>
              <a:rPr lang="en-US" sz="2999" spc="497" dirty="0">
                <a:solidFill>
                  <a:srgbClr val="22423D"/>
                </a:solidFill>
                <a:latin typeface="Philosopher" panose="00000500000000000000" pitchFamily="2" charset="0"/>
              </a:rPr>
              <a:t> </a:t>
            </a:r>
            <a:r>
              <a:rPr lang="en-US" sz="2999" spc="497" dirty="0" err="1">
                <a:solidFill>
                  <a:srgbClr val="22423D"/>
                </a:solidFill>
                <a:latin typeface="Philosopher" panose="00000500000000000000" pitchFamily="2" charset="0"/>
              </a:rPr>
              <a:t>dịch</a:t>
            </a:r>
            <a:endParaRPr lang="en-US" sz="2999" spc="497" dirty="0">
              <a:solidFill>
                <a:srgbClr val="22423D"/>
              </a:solidFill>
              <a:latin typeface="Philosopher" panose="00000500000000000000" pitchFamily="2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1207440" y="-349084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9310" y="2778208"/>
            <a:ext cx="5429703" cy="1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096">
                <a:solidFill>
                  <a:srgbClr val="22423D"/>
                </a:solidFill>
                <a:latin typeface="Moontime"/>
              </a:rPr>
              <a:t>Introduction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3500" y="293592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47631" y="3190243"/>
            <a:ext cx="3186537" cy="3606163"/>
          </a:xfrm>
          <a:custGeom>
            <a:avLst/>
            <a:gdLst/>
            <a:ahLst/>
            <a:cxnLst/>
            <a:rect l="l" t="t" r="r" b="b"/>
            <a:pathLst>
              <a:path w="3186537" h="3606163">
                <a:moveTo>
                  <a:pt x="0" y="0"/>
                </a:moveTo>
                <a:lnTo>
                  <a:pt x="3186537" y="0"/>
                </a:lnTo>
                <a:lnTo>
                  <a:pt x="3186537" y="3606163"/>
                </a:lnTo>
                <a:lnTo>
                  <a:pt x="0" y="360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2159" y="6151327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21486" y="4440486"/>
            <a:ext cx="12445027" cy="202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Functions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-297884" y="6341827"/>
            <a:ext cx="4868329" cy="5014197"/>
          </a:xfrm>
          <a:custGeom>
            <a:avLst/>
            <a:gdLst/>
            <a:ahLst/>
            <a:cxnLst/>
            <a:rect l="l" t="t" r="r" b="b"/>
            <a:pathLst>
              <a:path w="4868329" h="5014197">
                <a:moveTo>
                  <a:pt x="0" y="0"/>
                </a:moveTo>
                <a:lnTo>
                  <a:pt x="4868330" y="0"/>
                </a:lnTo>
                <a:lnTo>
                  <a:pt x="4868330" y="5014197"/>
                </a:lnTo>
                <a:lnTo>
                  <a:pt x="0" y="5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71552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65267" y="7366108"/>
            <a:ext cx="4734603" cy="4114800"/>
          </a:xfrm>
          <a:custGeom>
            <a:avLst/>
            <a:gdLst/>
            <a:ahLst/>
            <a:cxnLst/>
            <a:rect l="l" t="t" r="r" b="b"/>
            <a:pathLst>
              <a:path w="4734603" h="4114800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05005" y="1409700"/>
            <a:ext cx="4218087" cy="132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Functions</a:t>
            </a: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104EBE16-D24F-B7DE-EF3B-45BE0BF16BA6}"/>
              </a:ext>
            </a:extLst>
          </p:cNvPr>
          <p:cNvSpPr txBox="1"/>
          <p:nvPr/>
        </p:nvSpPr>
        <p:spPr>
          <a:xfrm>
            <a:off x="5523092" y="3390845"/>
            <a:ext cx="8381379" cy="493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000" spc="780" dirty="0">
                <a:solidFill>
                  <a:srgbClr val="22423D"/>
                </a:solidFill>
                <a:latin typeface="Lobster Regular" panose="00000500000000000000" pitchFamily="2" charset="0"/>
              </a:rPr>
              <a:t>Login</a:t>
            </a:r>
          </a:p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000" spc="780" dirty="0">
                <a:solidFill>
                  <a:srgbClr val="22423D"/>
                </a:solidFill>
                <a:latin typeface="Lobster Regular" panose="00000500000000000000" pitchFamily="2" charset="0"/>
              </a:rPr>
              <a:t>Admin dashboard</a:t>
            </a:r>
          </a:p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000" spc="780" dirty="0">
                <a:solidFill>
                  <a:srgbClr val="22423D"/>
                </a:solidFill>
                <a:latin typeface="Lobster Regular" panose="00000500000000000000" pitchFamily="2" charset="0"/>
              </a:rPr>
              <a:t>View shoes (blockchain)</a:t>
            </a:r>
          </a:p>
          <a:p>
            <a:pPr marL="1014732" lvl="1" indent="-507366">
              <a:lnSpc>
                <a:spcPts val="7943"/>
              </a:lnSpc>
              <a:buFont typeface="Arial"/>
              <a:buChar char="•"/>
            </a:pPr>
            <a:r>
              <a:rPr lang="en-US" sz="4000" spc="780" dirty="0">
                <a:solidFill>
                  <a:srgbClr val="22423D"/>
                </a:solidFill>
                <a:latin typeface="Lobster Regular" panose="00000500000000000000" pitchFamily="2" charset="0"/>
              </a:rPr>
              <a:t>Add shoes (payment)</a:t>
            </a:r>
          </a:p>
          <a:p>
            <a:pPr marL="507366" lvl="1">
              <a:lnSpc>
                <a:spcPts val="7943"/>
              </a:lnSpc>
            </a:pPr>
            <a:endParaRPr lang="en-US" sz="4000" spc="780" dirty="0">
              <a:solidFill>
                <a:srgbClr val="22423D"/>
              </a:solidFill>
              <a:latin typeface="Lobster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44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551227" y="2740689"/>
            <a:ext cx="4216289" cy="3043394"/>
          </a:xfrm>
          <a:custGeom>
            <a:avLst/>
            <a:gdLst/>
            <a:ahLst/>
            <a:cxnLst/>
            <a:rect l="l" t="t" r="r" b="b"/>
            <a:pathLst>
              <a:path w="4216289" h="3043394">
                <a:moveTo>
                  <a:pt x="0" y="0"/>
                </a:moveTo>
                <a:lnTo>
                  <a:pt x="4216289" y="0"/>
                </a:lnTo>
                <a:lnTo>
                  <a:pt x="4216289" y="3043394"/>
                </a:lnTo>
                <a:lnTo>
                  <a:pt x="0" y="3043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1486" y="4440486"/>
            <a:ext cx="12445027" cy="202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82"/>
              </a:lnSpc>
            </a:pPr>
            <a:r>
              <a:rPr lang="en-US" sz="17003" dirty="0">
                <a:solidFill>
                  <a:srgbClr val="22423D"/>
                </a:solidFill>
                <a:latin typeface="Moontime"/>
              </a:rPr>
              <a:t>Images Demo</a:t>
            </a:r>
          </a:p>
        </p:txBody>
      </p:sp>
      <p:sp>
        <p:nvSpPr>
          <p:cNvPr id="4" name="Freeform 4"/>
          <p:cNvSpPr/>
          <p:nvPr/>
        </p:nvSpPr>
        <p:spPr>
          <a:xfrm>
            <a:off x="6079837" y="6690317"/>
            <a:ext cx="2423991" cy="4114800"/>
          </a:xfrm>
          <a:custGeom>
            <a:avLst/>
            <a:gdLst/>
            <a:ahLst/>
            <a:cxnLst/>
            <a:rect l="l" t="t" r="r" b="b"/>
            <a:pathLst>
              <a:path w="2423991" h="4114800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85841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1321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6EB8A3-661F-34A7-9965-584FE0FAD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3162300"/>
            <a:ext cx="13106400" cy="62323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4551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5011066" y="6965639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101746" y="-1717592"/>
            <a:ext cx="4813501" cy="5492584"/>
          </a:xfrm>
          <a:custGeom>
            <a:avLst/>
            <a:gdLst/>
            <a:ahLst/>
            <a:cxnLst/>
            <a:rect l="l" t="t" r="r" b="b"/>
            <a:pathLst>
              <a:path w="4813501" h="5492584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5005" y="1409700"/>
            <a:ext cx="7838995" cy="251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20"/>
              </a:lnSpc>
            </a:pPr>
            <a:r>
              <a:rPr lang="en-US" sz="11100" dirty="0">
                <a:solidFill>
                  <a:srgbClr val="22423D"/>
                </a:solidFill>
                <a:latin typeface="Moontime"/>
              </a:rPr>
              <a:t>Images Demo</a:t>
            </a:r>
          </a:p>
          <a:p>
            <a:pPr>
              <a:lnSpc>
                <a:spcPts val="9320"/>
              </a:lnSpc>
            </a:pPr>
            <a:endParaRPr lang="en-US" sz="11096" dirty="0">
              <a:solidFill>
                <a:srgbClr val="22423D"/>
              </a:solidFill>
              <a:latin typeface="Moontime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2292" y="-1243967"/>
            <a:ext cx="5085708" cy="4114800"/>
          </a:xfrm>
          <a:custGeom>
            <a:avLst/>
            <a:gdLst/>
            <a:ahLst/>
            <a:cxnLst/>
            <a:rect l="l" t="t" r="r" b="b"/>
            <a:pathLst>
              <a:path w="5085708" h="4114800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888EF-3834-C749-A26E-09BC478F69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1409700"/>
            <a:ext cx="4904088" cy="8199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77883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156</Words>
  <Application>Microsoft Office PowerPoint</Application>
  <PresentationFormat>Custom</PresentationFormat>
  <Paragraphs>42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Moontime</vt:lpstr>
      <vt:lpstr>Arial</vt:lpstr>
      <vt:lpstr>Calibri</vt:lpstr>
      <vt:lpstr>Lobster Regular</vt:lpstr>
      <vt:lpstr>Philosopher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pvbang !!</cp:lastModifiedBy>
  <cp:revision>8</cp:revision>
  <dcterms:created xsi:type="dcterms:W3CDTF">2006-08-16T00:00:00Z</dcterms:created>
  <dcterms:modified xsi:type="dcterms:W3CDTF">2023-11-07T12:24:44Z</dcterms:modified>
  <dc:identifier>DAFzeqMIYOM</dc:identifier>
</cp:coreProperties>
</file>